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0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237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8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00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92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77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3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4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8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78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Professional Practices &amp; Ethics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6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Analysis phase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Identify responsibilities of the decision maker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Identify rights of stakeholders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Consider the impact of the options on the stakeholders (consequences, risks, benefits, harms, costs)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Categorize each potential action as ethically obligatory, prohibited, or acceptable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When there are multiple options, select one, considering the ethical merits of each, courtesy to others, practicality, self-interest, personal preferences,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24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What is Professional Ethics?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Ethical Guidelines for Computer Professionals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Scenarios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3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Professional ethics includes relationships with and responsibilities toward customers, clients, coworkers, employees, employers, others who use one’s products and services, and others whom they affect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 professional has a responsibility to act ethically. Many professions have a code of ethics that professionals are expected to abide by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Medical doctors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Lawyers and judges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Accountants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16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Ethics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There are special aspects to making ethical decisions in a professional context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Honesty is one of the most fundamental ethical values; however, many ethical problems are more subtle than the choice of being honest or dishonest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Some ethical issues are controversial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1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ethics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A professional is an expert in a field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dirty="0"/>
              <a:t>Customers rely on the knowledge, expertise, and honesty of the professional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The work of many professionals profoundly affect large numbers of people, some indirectly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Professionals must maintain up to date skills and knowledge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79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Codes of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Professional Codes of Ethics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Provide a general statement of ethical values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Remind people in the profession that ethical behavior is an essential part of their job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Provide guidance for new or young members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12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for Professionals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Guidelines and Professional Responsibilities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Understand what success means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Include users (such as medical staff, technicians, pilots, office workers) in the design and testing stages to provide safe and useful systems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Do a thorough, careful job when planning and scheduling a project and when writing bids or contracts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/>
              <a:t>Design for real users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93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</a:t>
            </a:r>
            <a:r>
              <a:rPr lang="en-US" dirty="0" err="1" smtClean="0"/>
              <a:t>continiued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Don’t assume existing software is safe or correct; review and test it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Be open and honest about capabilities, safety, and limitations of software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Require a convincing case for safety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Pay attention to defaults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Develop communication 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3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Models for Determining Ethical Dilemmas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/>
              <a:t>Introduction and Methodology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>Brainstorming phase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List all the people and organizations affected (the stakeholders)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List risks, issues, problems, and consequences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List benefits. Identify who gets each benefit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In cases where there is no simple yes or no decision, but rather one has to choose some action, list possible 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95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5404</TotalTime>
  <Words>448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Organic</vt:lpstr>
      <vt:lpstr>Module 9</vt:lpstr>
      <vt:lpstr>Topics</vt:lpstr>
      <vt:lpstr>Professional Ethics</vt:lpstr>
      <vt:lpstr>Professional Ethics continued</vt:lpstr>
      <vt:lpstr>Professional ethics continued</vt:lpstr>
      <vt:lpstr>Professional Codes of Ethics</vt:lpstr>
      <vt:lpstr>Guidelines for Professionals</vt:lpstr>
      <vt:lpstr>Guidelines continiued</vt:lpstr>
      <vt:lpstr>Models for Determining Ethical Dilemmas</vt:lpstr>
      <vt:lpstr>Models continued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Rebecca Rutherfoord</dc:creator>
  <cp:lastModifiedBy>Rebecca Rutherfoord</cp:lastModifiedBy>
  <cp:revision>13</cp:revision>
  <dcterms:created xsi:type="dcterms:W3CDTF">2017-07-20T21:36:03Z</dcterms:created>
  <dcterms:modified xsi:type="dcterms:W3CDTF">2017-11-27T20:50:04Z</dcterms:modified>
</cp:coreProperties>
</file>